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6" r:id="rId3"/>
    <p:sldId id="274" r:id="rId4"/>
    <p:sldId id="277" r:id="rId5"/>
    <p:sldId id="260" r:id="rId6"/>
    <p:sldId id="261" r:id="rId7"/>
    <p:sldId id="262" r:id="rId8"/>
    <p:sldId id="263" r:id="rId9"/>
    <p:sldId id="264" r:id="rId10"/>
    <p:sldId id="266" r:id="rId11"/>
    <p:sldId id="271" r:id="rId12"/>
    <p:sldId id="270" r:id="rId13"/>
    <p:sldId id="269" r:id="rId14"/>
    <p:sldId id="27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B85C0-F15E-48ED-949D-FC052DECA464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A519A-914A-414D-93F5-9E4CBCC0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A519A-914A-414D-93F5-9E4CBCC0C21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mradmin\Downloads\витамин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0" y="1441450"/>
            <a:ext cx="6350000" cy="3975100"/>
          </a:xfrm>
          <a:prstGeom prst="rect">
            <a:avLst/>
          </a:prstGeom>
          <a:noFill/>
        </p:spPr>
      </p:pic>
      <p:pic>
        <p:nvPicPr>
          <p:cNvPr id="1027" name="Picture 3" descr="C:\Users\mradmin\Downloads\витамин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419873" y="4992469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2400" dirty="0" smtClean="0">
              <a:latin typeface="Arial Black" panose="020B0A04020102020204" pitchFamily="34" charset="0"/>
            </a:endParaRPr>
          </a:p>
          <a:p>
            <a:pPr algn="r"/>
            <a:r>
              <a:rPr lang="ru-RU" sz="2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Презентацию подготовила: </a:t>
            </a:r>
          </a:p>
          <a:p>
            <a:pPr algn="r"/>
            <a:r>
              <a:rPr lang="ru-RU" sz="2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Тамбовцева О.Н</a:t>
            </a:r>
            <a:endParaRPr lang="ru-RU" sz="2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mradmin\Downloads\витамин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57158" y="357166"/>
            <a:ext cx="842968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Витамин К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влияние на организм заключается в том, что он способствует нормальной свертываемости крови.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Геморрагический синдром может стать последствием нехватки этого витамина, при котором свертываемость крови ухудшается и возникает опасность кровотечений, как внешних, так и внутренних. 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mradmin\Downloads\vitaminy-v-produkta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mradmin\Downloads\витамины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6" y="357166"/>
            <a:ext cx="821537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Отсутствие или нехватка достаточного количества витаминов может иметь нежелательные для здоровья последствия. Существует даже понятие авитаминоза, так называется состояние недостаточного количества необходимых веществ, проявляющееся различными симптомами.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Выдерживать суточную норму потребления витаминов необходимо с той целью, дабы поддерживать нормальное функционирование всех систем организма. Не должно возникать, как дефицита этих веществ, так и их избытка. И тот и другой случай могут приводить к очень неприятным последствиям.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mradmin\Downloads\витамины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mradmin\Downloads\витамины конец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radmin\Downloads\витамины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57158" y="-285776"/>
            <a:ext cx="8429684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3D3D3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3D3D3D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Витамины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это органические соединения, которые непосредственным образом участвуют в обменных процессах организма. Это вещества самой разнообразной природы происхождения, которые необходимы для полноценного развития и функционирования человеческого организма, потому что по своей сущности и выполняемым задачам являются активаторами многих процессов жизнедеятельности.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существует ни одной системы жизнедеятельности, ни одного протекающего процесса, которые бы могли функционировать без влияния витаминов.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mradmin\Downloads\витамин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0"/>
            <a:ext cx="835824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Витамин 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ретинол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бетакаротин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Очень важный витамин для органов зрения, кроме того, он формирует иммунную систему и влияет на состояние и рост волос и ногтей, может способствовать эластичности кожного покрова.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Самое яркое проявление нехватки этого витамина проявляется в «куриной слепоте», которая заключается в ухудшении способности видеть в темное и сумеречное время суток. Причем в плохих ситуациях чревато полной потерей зрения. У  детей недостаток проявляется в замедленном физическом и умственном развитии. Кроме того, малое количество витамина А в организме ухудшает состояние волос, ногтей и кожи.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radmin\Downloads\витамин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357166"/>
            <a:ext cx="8143932" cy="6452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Витамин В1 (тиамин) </a:t>
            </a:r>
            <a:r>
              <a:rPr lang="ru-RU" sz="28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Помогает извлечению энергию из полученных углеводов. Улучшает аппетит и формирует нормальное развитие нервной системы.</a:t>
            </a:r>
            <a:endParaRPr lang="ru-RU" sz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Недостаток витамина В1 может привести к серьезным проблемам с </a:t>
            </a:r>
            <a:r>
              <a:rPr lang="ru-RU" sz="2800" b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lang="ru-RU" sz="28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системой.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FFFF00"/>
              </a:solidFill>
              <a:latin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Витамин В2 (рибофлавин) </a:t>
            </a:r>
            <a:r>
              <a:rPr lang="ru-RU" sz="28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Очень важная «деталь» в обмене веществ, кроме того участвует в правильном составе всех слизистых организма.</a:t>
            </a:r>
            <a:endParaRPr lang="ru-RU" sz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Такие последствия как возникновение трещин на коже, общее ухудшение состояния кожных покровов, анемия, бессонница и головокружения.</a:t>
            </a:r>
            <a:endParaRPr lang="ru-RU" sz="36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7158" y="285728"/>
            <a:ext cx="84296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92D05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C:\Users\mradmin\Downloads\витамин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571480"/>
            <a:ext cx="82868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Витамин С (аскорбиновая кислота)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Очень сильно влияет на образование коллагена, который отвечает за эластичность и защитные функции кожного покрова. Кроме того отвечает за сильный иммунитет и защищает сердце от </a:t>
            </a:r>
            <a:r>
              <a:rPr lang="ru-RU" sz="3200" b="1" dirty="0" err="1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перенагрузок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Самое главное заболевание, которое возникает при длительной нехватке витамина С – это цинга, при которой кровоточат десна, иммунитет ослабляется и человек быстро утомляется.</a:t>
            </a:r>
            <a:endParaRPr lang="ru-RU" sz="4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radmin\Downloads\витамины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28596" y="0"/>
            <a:ext cx="828680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Витамин Д (кальциферол)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Формирует костный остов человека, способствует здоровому развитию зубов и костей. Кроме того регулирует активность клеток.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Проблемы и хрупкость костной системы, рахит у детей. Кроме того может спровоцировать чрезмерную нервную возбудимость.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radmin\Downloads\витамины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28596" y="0"/>
            <a:ext cx="828680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Витамин Е (токоферол)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Действует в организме в качестве антиоксиданта, защищая мембраны клеток от свободных радикалов. Помогает нормальному кровообращению, кроме того участвует в формировании мускулов.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Нарушения в строении мышечных тканей и слабый иммунитет. Кроме того недостаток витамина может спровоцировать образование опухолей.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radmin\Downloads\витамин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28596" y="142852"/>
            <a:ext cx="8358246" cy="669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Витамин F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являет собою ненасыщенные жирные кислоты, которые наш организм самостоятельно не вырабатывает.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помогает избавиться от шлаков и токсинов, вследствие чего улучшается не только общее самочувствие, но и состояние нашей кожи. Питая ткани нашего организма, он предотвращает такие болезни, как артрит, радикулит и остеохондроз.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Oмeгa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-З и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oмeгa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являютcя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глaвным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нeдocтaющим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звeнoм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нaшeгo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питaния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Дocтaтoчнo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вepoятнo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чтo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oтcутcтвиe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paциoнe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нeзaмeнимыx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жиpныx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киcлoт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пpoвoциpуeт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paзвитиe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тaкиx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зaбoлeвaний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кaк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cepдeчнo-cocудиcтыe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пaтoлoгии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злoкaчecтвeнныe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oпуxoли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пapaлич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radmin\Downloads\Витамины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835824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Витамин Н (биотин)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Главным образом участвует в правильном метаболизме.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Нарушения функции обмена веществ и усвояемость различных компонентов питания.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536</Words>
  <Application>Microsoft Office PowerPoint</Application>
  <PresentationFormat>Экран (4:3)</PresentationFormat>
  <Paragraphs>34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mradmin</dc:creator>
  <cp:lastModifiedBy>Светлана</cp:lastModifiedBy>
  <cp:revision>11</cp:revision>
  <dcterms:created xsi:type="dcterms:W3CDTF">2018-05-21T14:06:38Z</dcterms:created>
  <dcterms:modified xsi:type="dcterms:W3CDTF">2020-11-30T04:15:59Z</dcterms:modified>
</cp:coreProperties>
</file>